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0" r:id="rId4"/>
    <p:sldId id="259" r:id="rId5"/>
    <p:sldId id="261" r:id="rId6"/>
    <p:sldId id="262" r:id="rId7"/>
    <p:sldId id="284" r:id="rId8"/>
    <p:sldId id="285" r:id="rId9"/>
    <p:sldId id="286" r:id="rId10"/>
    <p:sldId id="288" r:id="rId11"/>
    <p:sldId id="289" r:id="rId12"/>
    <p:sldId id="290" r:id="rId13"/>
    <p:sldId id="291" r:id="rId14"/>
    <p:sldId id="264" r:id="rId15"/>
    <p:sldId id="292" r:id="rId16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4BDF9-8515-4677-9942-0171F000F8EB}" type="doc">
      <dgm:prSet loTypeId="urn:microsoft.com/office/officeart/2005/8/layout/list1#1" loCatId="list" qsTypeId="urn:microsoft.com/office/officeart/2005/8/quickstyle/simple2#1" qsCatId="simple" csTypeId="urn:microsoft.com/office/officeart/2005/8/colors/colorful1" csCatId="colorful" phldr="1"/>
      <dgm:spPr/>
      <dgm:t>
        <a:bodyPr/>
        <a:lstStyle>
          <a:extLst/>
        </a:lstStyle>
        <a:p>
          <a:endParaRPr lang="en-US"/>
        </a:p>
      </dgm:t>
    </dgm:pt>
    <dgm:pt modelId="{787546C1-DD5C-4D6E-BFDD-D95A52E781AD}">
      <dgm:prSet phldrT="[Text]"/>
      <dgm:spPr/>
      <dgm:t>
        <a:bodyPr/>
        <a:lstStyle>
          <a:extLst/>
        </a:lstStyle>
        <a:p>
          <a:r>
            <a:rPr lang="en-US" dirty="0" smtClean="0"/>
            <a:t>1. </a:t>
          </a:r>
          <a:r>
            <a:rPr lang="en-US" dirty="0" err="1" smtClean="0"/>
            <a:t>Đăng</a:t>
          </a:r>
          <a:r>
            <a:rPr lang="en-US" dirty="0" smtClean="0"/>
            <a:t> </a:t>
          </a:r>
          <a:r>
            <a:rPr lang="en-US" dirty="0" err="1" smtClean="0"/>
            <a:t>ký</a:t>
          </a:r>
          <a:r>
            <a:rPr lang="en-US" dirty="0" smtClean="0"/>
            <a:t> </a:t>
          </a:r>
          <a:r>
            <a:rPr lang="en-US" dirty="0" err="1" smtClean="0"/>
            <a:t>tài</a:t>
          </a:r>
          <a:r>
            <a:rPr lang="en-US" dirty="0" smtClean="0"/>
            <a:t> </a:t>
          </a:r>
          <a:r>
            <a:rPr lang="en-US" dirty="0" err="1" smtClean="0"/>
            <a:t>khoản</a:t>
          </a:r>
          <a:endParaRPr lang="en-US" dirty="0"/>
        </a:p>
      </dgm:t>
    </dgm:pt>
    <dgm:pt modelId="{88942913-D2BB-4DEB-B0E7-EA2B7A6CD360}" type="parTrans" cxnId="{DFAEFA4C-B3B0-4C4E-BCD8-BFB53D07C5D0}">
      <dgm:prSet/>
      <dgm:spPr/>
      <dgm:t>
        <a:bodyPr/>
        <a:lstStyle>
          <a:extLst/>
        </a:lstStyle>
        <a:p>
          <a:endParaRPr lang="en-US"/>
        </a:p>
      </dgm:t>
    </dgm:pt>
    <dgm:pt modelId="{579A9A07-8770-4AC1-9705-76E19F87D269}" type="sibTrans" cxnId="{DFAEFA4C-B3B0-4C4E-BCD8-BFB53D07C5D0}">
      <dgm:prSet/>
      <dgm:spPr/>
      <dgm:t>
        <a:bodyPr/>
        <a:lstStyle>
          <a:extLst/>
        </a:lstStyle>
        <a:p>
          <a:endParaRPr lang="en-US"/>
        </a:p>
      </dgm:t>
    </dgm:pt>
    <dgm:pt modelId="{AC5265C1-0BAB-4984-A634-E4518A8EC253}">
      <dgm:prSet phldrT="[Text]"/>
      <dgm:spPr/>
      <dgm:t>
        <a:bodyPr/>
        <a:lstStyle>
          <a:extLst/>
        </a:lstStyle>
        <a:p>
          <a:r>
            <a:rPr lang="en-US" dirty="0" smtClean="0"/>
            <a:t>2. </a:t>
          </a:r>
          <a:r>
            <a:rPr lang="en-US" dirty="0" err="1" smtClean="0"/>
            <a:t>Nộp</a:t>
          </a:r>
          <a:r>
            <a:rPr lang="en-US" dirty="0" smtClean="0"/>
            <a:t> </a:t>
          </a:r>
          <a:r>
            <a:rPr lang="en-US" dirty="0" err="1" smtClean="0"/>
            <a:t>hồ</a:t>
          </a:r>
          <a:r>
            <a:rPr lang="en-US" dirty="0" smtClean="0"/>
            <a:t> </a:t>
          </a:r>
          <a:r>
            <a:rPr lang="en-US" dirty="0" err="1" smtClean="0"/>
            <a:t>sơ</a:t>
          </a:r>
          <a:r>
            <a:rPr lang="en-US" dirty="0" smtClean="0"/>
            <a:t>.</a:t>
          </a:r>
          <a:endParaRPr lang="en-US" dirty="0"/>
        </a:p>
      </dgm:t>
    </dgm:pt>
    <dgm:pt modelId="{26A0947C-B518-417C-9D68-EC422DC1E3A5}" type="parTrans" cxnId="{579A338B-B5D8-4240-8867-8564B0DC96F3}">
      <dgm:prSet/>
      <dgm:spPr/>
      <dgm:t>
        <a:bodyPr/>
        <a:lstStyle>
          <a:extLst/>
        </a:lstStyle>
        <a:p>
          <a:endParaRPr lang="en-US"/>
        </a:p>
      </dgm:t>
    </dgm:pt>
    <dgm:pt modelId="{E68E8117-B3CB-464C-9711-4DBE8BF88216}" type="sibTrans" cxnId="{579A338B-B5D8-4240-8867-8564B0DC96F3}">
      <dgm:prSet/>
      <dgm:spPr/>
      <dgm:t>
        <a:bodyPr/>
        <a:lstStyle>
          <a:extLst/>
        </a:lstStyle>
        <a:p>
          <a:endParaRPr lang="en-US"/>
        </a:p>
      </dgm:t>
    </dgm:pt>
    <dgm:pt modelId="{F50BDB3E-817D-4A89-9D71-D9E0B029567B}">
      <dgm:prSet phldrT="[Text]"/>
      <dgm:spPr/>
      <dgm:t>
        <a:bodyPr/>
        <a:lstStyle>
          <a:extLst/>
        </a:lstStyle>
        <a:p>
          <a:r>
            <a:rPr lang="en-US" dirty="0" smtClean="0"/>
            <a:t>3. </a:t>
          </a:r>
          <a:r>
            <a:rPr lang="en-US" dirty="0" err="1" smtClean="0"/>
            <a:t>Chờ</a:t>
          </a:r>
          <a:r>
            <a:rPr lang="en-US" dirty="0" smtClean="0"/>
            <a:t> </a:t>
          </a:r>
          <a:r>
            <a:rPr lang="en-US" dirty="0" err="1" smtClean="0"/>
            <a:t>hồ</a:t>
          </a:r>
          <a:r>
            <a:rPr lang="en-US" dirty="0" smtClean="0"/>
            <a:t> </a:t>
          </a:r>
          <a:r>
            <a:rPr lang="en-US" dirty="0" err="1" smtClean="0"/>
            <a:t>sơ</a:t>
          </a:r>
          <a:r>
            <a:rPr lang="en-US" dirty="0" smtClean="0"/>
            <a:t> </a:t>
          </a:r>
          <a:r>
            <a:rPr lang="en-US" dirty="0" err="1" smtClean="0"/>
            <a:t>được</a:t>
          </a:r>
          <a:r>
            <a:rPr lang="en-US" dirty="0" smtClean="0"/>
            <a:t> </a:t>
          </a:r>
          <a:r>
            <a:rPr lang="en-US" dirty="0" err="1" smtClean="0"/>
            <a:t>duyệt</a:t>
          </a:r>
          <a:r>
            <a:rPr lang="en-US" dirty="0" smtClean="0"/>
            <a:t>.</a:t>
          </a:r>
          <a:endParaRPr lang="en-US" dirty="0"/>
        </a:p>
      </dgm:t>
    </dgm:pt>
    <dgm:pt modelId="{DE0B39BA-A6F3-455E-8022-365CCF701DB7}" type="parTrans" cxnId="{E8EF61B1-515C-44F0-9393-3A960B69FA7A}">
      <dgm:prSet/>
      <dgm:spPr/>
      <dgm:t>
        <a:bodyPr/>
        <a:lstStyle>
          <a:extLst/>
        </a:lstStyle>
        <a:p>
          <a:endParaRPr lang="en-US"/>
        </a:p>
      </dgm:t>
    </dgm:pt>
    <dgm:pt modelId="{25F4C625-3E51-442C-BBB8-3FA715271B27}" type="sibTrans" cxnId="{E8EF61B1-515C-44F0-9393-3A960B69FA7A}">
      <dgm:prSet/>
      <dgm:spPr/>
      <dgm:t>
        <a:bodyPr/>
        <a:lstStyle>
          <a:extLst/>
        </a:lstStyle>
        <a:p>
          <a:endParaRPr lang="en-US"/>
        </a:p>
      </dgm:t>
    </dgm:pt>
    <dgm:pt modelId="{ECBD6B98-1CBE-4BAA-AB77-4873C9DB1799}">
      <dgm:prSet phldrT="[Text]"/>
      <dgm:spPr>
        <a:solidFill>
          <a:schemeClr val="accent6"/>
        </a:solidFill>
      </dgm:spPr>
      <dgm:t>
        <a:bodyPr/>
        <a:lstStyle>
          <a:extLst/>
        </a:lstStyle>
        <a:p>
          <a:r>
            <a:rPr lang="en-US" dirty="0" smtClean="0"/>
            <a:t>4. </a:t>
          </a:r>
          <a:r>
            <a:rPr lang="en-US" dirty="0" err="1" smtClean="0"/>
            <a:t>Tải</a:t>
          </a:r>
          <a:r>
            <a:rPr lang="en-US" dirty="0" smtClean="0"/>
            <a:t> </a:t>
          </a:r>
          <a:r>
            <a:rPr lang="en-US" dirty="0" err="1" smtClean="0"/>
            <a:t>mã</a:t>
          </a:r>
          <a:r>
            <a:rPr lang="en-US" dirty="0" smtClean="0"/>
            <a:t> </a:t>
          </a:r>
          <a:r>
            <a:rPr lang="en-US" dirty="0" err="1" smtClean="0"/>
            <a:t>về</a:t>
          </a:r>
          <a:r>
            <a:rPr lang="en-US" dirty="0" smtClean="0"/>
            <a:t> </a:t>
          </a:r>
          <a:r>
            <a:rPr lang="en-US" dirty="0" err="1" smtClean="0"/>
            <a:t>để</a:t>
          </a:r>
          <a:r>
            <a:rPr lang="en-US" dirty="0" smtClean="0"/>
            <a:t> </a:t>
          </a:r>
          <a:r>
            <a:rPr lang="en-US" dirty="0" err="1" smtClean="0"/>
            <a:t>sử</a:t>
          </a:r>
          <a:r>
            <a:rPr lang="en-US" dirty="0" smtClean="0"/>
            <a:t> </a:t>
          </a:r>
          <a:r>
            <a:rPr lang="en-US" dirty="0" err="1" smtClean="0"/>
            <a:t>dụng</a:t>
          </a:r>
          <a:r>
            <a:rPr lang="en-US" dirty="0" smtClean="0"/>
            <a:t>.</a:t>
          </a:r>
          <a:endParaRPr lang="en-US" dirty="0"/>
        </a:p>
      </dgm:t>
    </dgm:pt>
    <dgm:pt modelId="{A8E7F406-AFD8-48D2-8D82-E8A1F17391BF}" type="parTrans" cxnId="{7BE48F06-505A-4F51-BA61-409D1FF34502}">
      <dgm:prSet/>
      <dgm:spPr/>
      <dgm:t>
        <a:bodyPr/>
        <a:lstStyle>
          <a:extLst/>
        </a:lstStyle>
        <a:p>
          <a:endParaRPr lang="en-US"/>
        </a:p>
      </dgm:t>
    </dgm:pt>
    <dgm:pt modelId="{CF18F627-55D0-4D75-84BC-9F6776290819}" type="sibTrans" cxnId="{7BE48F06-505A-4F51-BA61-409D1FF34502}">
      <dgm:prSet/>
      <dgm:spPr/>
      <dgm:t>
        <a:bodyPr/>
        <a:lstStyle>
          <a:extLst/>
        </a:lstStyle>
        <a:p>
          <a:endParaRPr lang="en-US"/>
        </a:p>
      </dgm:t>
    </dgm:pt>
    <dgm:pt modelId="{9D58511D-D18C-46E6-ADFB-6CDE1389D37F}" type="pres">
      <dgm:prSet presAssocID="{8554BDF9-8515-4677-9942-0171F000F8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29EC7F92-6143-4EC7-AD17-ECAF75C06DC8}" type="pres">
      <dgm:prSet presAssocID="{787546C1-DD5C-4D6E-BFDD-D95A52E781AD}" presName="parentLin" presStyleCnt="0"/>
      <dgm:spPr/>
      <dgm:t>
        <a:bodyPr/>
        <a:lstStyle>
          <a:extLst/>
        </a:lstStyle>
        <a:p>
          <a:endParaRPr lang="en-US"/>
        </a:p>
      </dgm:t>
    </dgm:pt>
    <dgm:pt modelId="{F4F466C7-208D-4B4A-A865-9D82D8E9F892}" type="pres">
      <dgm:prSet presAssocID="{787546C1-DD5C-4D6E-BFDD-D95A52E781AD}" presName="parentLeftMargin" presStyleLbl="node1" presStyleIdx="0" presStyleCnt="4"/>
      <dgm:spPr/>
      <dgm:t>
        <a:bodyPr/>
        <a:lstStyle>
          <a:extLst/>
        </a:lstStyle>
        <a:p>
          <a:endParaRPr lang="en-US"/>
        </a:p>
      </dgm:t>
    </dgm:pt>
    <dgm:pt modelId="{8BC4E78D-0D98-4ED2-B23A-71FEC19A6436}" type="pres">
      <dgm:prSet presAssocID="{787546C1-DD5C-4D6E-BFDD-D95A52E781AD}" presName="parentText" presStyleLbl="node1" presStyleIdx="0" presStyleCnt="4" custScaleX="115633" custLinFactNeighborX="9276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129CDA7D-4C80-4698-AFD0-7208B5D9749E}" type="pres">
      <dgm:prSet presAssocID="{787546C1-DD5C-4D6E-BFDD-D95A52E781AD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EBA8CF1F-3B4A-4B6A-8877-CB03CDDAB1E9}" type="pres">
      <dgm:prSet presAssocID="{787546C1-DD5C-4D6E-BFDD-D95A52E781AD}" presName="childText" presStyleLbl="alignAcc1" presStyleIdx="0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  <dgm:pt modelId="{8BC0D01A-9D98-495C-93AA-A7D9631CDDAD}" type="pres">
      <dgm:prSet presAssocID="{579A9A07-8770-4AC1-9705-76E19F87D269}" presName="spaceBetweenRectangles" presStyleCnt="0"/>
      <dgm:spPr/>
      <dgm:t>
        <a:bodyPr/>
        <a:lstStyle>
          <a:extLst/>
        </a:lstStyle>
        <a:p>
          <a:endParaRPr lang="en-US"/>
        </a:p>
      </dgm:t>
    </dgm:pt>
    <dgm:pt modelId="{D4434ECF-2146-46AC-B62E-87AB389C995A}" type="pres">
      <dgm:prSet presAssocID="{AC5265C1-0BAB-4984-A634-E4518A8EC253}" presName="parentLin" presStyleCnt="0"/>
      <dgm:spPr/>
      <dgm:t>
        <a:bodyPr/>
        <a:lstStyle>
          <a:extLst/>
        </a:lstStyle>
        <a:p>
          <a:endParaRPr lang="en-US"/>
        </a:p>
      </dgm:t>
    </dgm:pt>
    <dgm:pt modelId="{06B5F591-72E0-4CFF-9799-36D4050BD51D}" type="pres">
      <dgm:prSet presAssocID="{AC5265C1-0BAB-4984-A634-E4518A8EC253}" presName="parentLeftMargin" presStyleLbl="node1" presStyleIdx="0" presStyleCnt="4"/>
      <dgm:spPr/>
      <dgm:t>
        <a:bodyPr/>
        <a:lstStyle>
          <a:extLst/>
        </a:lstStyle>
        <a:p>
          <a:endParaRPr lang="en-US"/>
        </a:p>
      </dgm:t>
    </dgm:pt>
    <dgm:pt modelId="{12E5634D-BCAA-48AB-BADB-754A15E9B7AC}" type="pres">
      <dgm:prSet presAssocID="{AC5265C1-0BAB-4984-A634-E4518A8EC253}" presName="parentText" presStyleLbl="node1" presStyleIdx="1" presStyleCnt="4" custScaleX="116958" custLinFactNeighborX="9276" custLinFactNeighborY="-2742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3DAA9763-50F6-4CC4-B6DA-0A4C45FFB361}" type="pres">
      <dgm:prSet presAssocID="{AC5265C1-0BAB-4984-A634-E4518A8EC253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51228DB3-E7D4-486B-A0C1-9A59D129891F}" type="pres">
      <dgm:prSet presAssocID="{AC5265C1-0BAB-4984-A634-E4518A8EC253}" presName="childText" presStyleLbl="alignAcc1" presStyleIdx="1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  <dgm:pt modelId="{ECC02425-44D1-4F4C-B5D6-13442CA71F2A}" type="pres">
      <dgm:prSet presAssocID="{E68E8117-B3CB-464C-9711-4DBE8BF88216}" presName="spaceBetweenRectangles" presStyleCnt="0"/>
      <dgm:spPr/>
      <dgm:t>
        <a:bodyPr/>
        <a:lstStyle>
          <a:extLst/>
        </a:lstStyle>
        <a:p>
          <a:endParaRPr lang="en-US"/>
        </a:p>
      </dgm:t>
    </dgm:pt>
    <dgm:pt modelId="{98CD7476-6A48-4BD0-A0B1-E79081300878}" type="pres">
      <dgm:prSet presAssocID="{F50BDB3E-817D-4A89-9D71-D9E0B029567B}" presName="parentLin" presStyleCnt="0"/>
      <dgm:spPr/>
      <dgm:t>
        <a:bodyPr/>
        <a:lstStyle>
          <a:extLst/>
        </a:lstStyle>
        <a:p>
          <a:endParaRPr lang="en-US"/>
        </a:p>
      </dgm:t>
    </dgm:pt>
    <dgm:pt modelId="{63AA2D3F-331D-492F-82D5-8A2B6C78BAAD}" type="pres">
      <dgm:prSet presAssocID="{F50BDB3E-817D-4A89-9D71-D9E0B029567B}" presName="parentLeftMargin" presStyleLbl="node1" presStyleIdx="1" presStyleCnt="4"/>
      <dgm:spPr/>
      <dgm:t>
        <a:bodyPr/>
        <a:lstStyle>
          <a:extLst/>
        </a:lstStyle>
        <a:p>
          <a:endParaRPr lang="en-US"/>
        </a:p>
      </dgm:t>
    </dgm:pt>
    <dgm:pt modelId="{2CFD44AC-C5B0-407B-B2EE-07415AFE4DC4}" type="pres">
      <dgm:prSet presAssocID="{F50BDB3E-817D-4A89-9D71-D9E0B029567B}" presName="parentText" presStyleLbl="node1" presStyleIdx="2" presStyleCnt="4" custScaleX="116959" custLinFactNeighborY="-4638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E27A153A-8ADD-4646-B3A3-509A74CD0695}" type="pres">
      <dgm:prSet presAssocID="{F50BDB3E-817D-4A89-9D71-D9E0B029567B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2DB5D132-AB90-49A4-A479-F0988A86E33E}" type="pres">
      <dgm:prSet presAssocID="{F50BDB3E-817D-4A89-9D71-D9E0B029567B}" presName="childText" presStyleLbl="alignAcc1" presStyleIdx="2" presStyleCnt="4" custLinFactNeighborX="-197" custLinFactNeighborY="-1646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  <dgm:pt modelId="{A5E75685-2820-438A-88AF-159553A570AE}" type="pres">
      <dgm:prSet presAssocID="{25F4C625-3E51-442C-BBB8-3FA715271B27}" presName="spaceBetweenRectangles" presStyleCnt="0"/>
      <dgm:spPr/>
      <dgm:t>
        <a:bodyPr/>
        <a:lstStyle>
          <a:extLst/>
        </a:lstStyle>
        <a:p>
          <a:endParaRPr lang="en-US"/>
        </a:p>
      </dgm:t>
    </dgm:pt>
    <dgm:pt modelId="{3936D63D-3BB5-4099-A097-CE176EB2ABE2}" type="pres">
      <dgm:prSet presAssocID="{ECBD6B98-1CBE-4BAA-AB77-4873C9DB1799}" presName="parentLin" presStyleCnt="0"/>
      <dgm:spPr/>
      <dgm:t>
        <a:bodyPr/>
        <a:lstStyle>
          <a:extLst/>
        </a:lstStyle>
        <a:p>
          <a:endParaRPr lang="en-US"/>
        </a:p>
      </dgm:t>
    </dgm:pt>
    <dgm:pt modelId="{CA895514-6C23-43E3-A15C-728A9EC10843}" type="pres">
      <dgm:prSet presAssocID="{ECBD6B98-1CBE-4BAA-AB77-4873C9DB1799}" presName="parentLeftMargin" presStyleLbl="node1" presStyleIdx="2" presStyleCnt="4"/>
      <dgm:spPr/>
      <dgm:t>
        <a:bodyPr/>
        <a:lstStyle>
          <a:extLst/>
        </a:lstStyle>
        <a:p>
          <a:endParaRPr lang="en-US"/>
        </a:p>
      </dgm:t>
    </dgm:pt>
    <dgm:pt modelId="{D2A5797B-20EE-4298-BA50-C968CEE241D4}" type="pres">
      <dgm:prSet presAssocID="{ECBD6B98-1CBE-4BAA-AB77-4873C9DB1799}" presName="parentText" presStyleLbl="node1" presStyleIdx="3" presStyleCnt="4" custScaleX="116173">
        <dgm:presLayoutVars>
          <dgm:chMax val="0"/>
          <dgm:bulletEnabled val="1"/>
        </dgm:presLayoutVars>
      </dgm:prSet>
      <dgm:spPr/>
      <dgm:t>
        <a:bodyPr/>
        <a:lstStyle>
          <a:extLst/>
        </a:lstStyle>
        <a:p>
          <a:endParaRPr lang="en-US"/>
        </a:p>
      </dgm:t>
    </dgm:pt>
    <dgm:pt modelId="{AEA9E5FD-8F48-4CA8-8487-C530B0C74333}" type="pres">
      <dgm:prSet presAssocID="{ECBD6B98-1CBE-4BAA-AB77-4873C9DB1799}" presName="negativeSpace" presStyleCnt="0"/>
      <dgm:spPr/>
      <dgm:t>
        <a:bodyPr/>
        <a:lstStyle>
          <a:extLst/>
        </a:lstStyle>
        <a:p>
          <a:endParaRPr lang="en-US"/>
        </a:p>
      </dgm:t>
    </dgm:pt>
    <dgm:pt modelId="{56015E43-931D-4CAD-85C0-E9EB84437182}" type="pres">
      <dgm:prSet presAssocID="{ECBD6B98-1CBE-4BAA-AB77-4873C9DB1799}" presName="childText" presStyleLbl="alignAcc1" presStyleIdx="3" presStyleCnt="4">
        <dgm:presLayoutVars>
          <dgm:bulletEnabled val="1"/>
        </dgm:presLayoutVars>
      </dgm:prSet>
      <dgm:spPr>
        <a:ln>
          <a:noFill/>
        </a:ln>
      </dgm:spPr>
      <dgm:t>
        <a:bodyPr/>
        <a:lstStyle>
          <a:extLst/>
        </a:lstStyle>
        <a:p>
          <a:endParaRPr lang="en-US"/>
        </a:p>
      </dgm:t>
    </dgm:pt>
  </dgm:ptLst>
  <dgm:cxnLst>
    <dgm:cxn modelId="{7BE48F06-505A-4F51-BA61-409D1FF34502}" srcId="{8554BDF9-8515-4677-9942-0171F000F8EB}" destId="{ECBD6B98-1CBE-4BAA-AB77-4873C9DB1799}" srcOrd="3" destOrd="0" parTransId="{A8E7F406-AFD8-48D2-8D82-E8A1F17391BF}" sibTransId="{CF18F627-55D0-4D75-84BC-9F6776290819}"/>
    <dgm:cxn modelId="{2EFC50D2-290E-462B-B7B8-30840FE76111}" type="presOf" srcId="{AC5265C1-0BAB-4984-A634-E4518A8EC253}" destId="{06B5F591-72E0-4CFF-9799-36D4050BD51D}" srcOrd="0" destOrd="0" presId="urn:microsoft.com/office/officeart/2005/8/layout/list1#1"/>
    <dgm:cxn modelId="{1BAF750E-C72C-4661-AABA-C41741AB03F3}" type="presOf" srcId="{ECBD6B98-1CBE-4BAA-AB77-4873C9DB1799}" destId="{CA895514-6C23-43E3-A15C-728A9EC10843}" srcOrd="0" destOrd="0" presId="urn:microsoft.com/office/officeart/2005/8/layout/list1#1"/>
    <dgm:cxn modelId="{DFAEFA4C-B3B0-4C4E-BCD8-BFB53D07C5D0}" srcId="{8554BDF9-8515-4677-9942-0171F000F8EB}" destId="{787546C1-DD5C-4D6E-BFDD-D95A52E781AD}" srcOrd="0" destOrd="0" parTransId="{88942913-D2BB-4DEB-B0E7-EA2B7A6CD360}" sibTransId="{579A9A07-8770-4AC1-9705-76E19F87D269}"/>
    <dgm:cxn modelId="{EB840018-7C6C-436F-9A99-D7C18044C3B3}" type="presOf" srcId="{ECBD6B98-1CBE-4BAA-AB77-4873C9DB1799}" destId="{D2A5797B-20EE-4298-BA50-C968CEE241D4}" srcOrd="1" destOrd="0" presId="urn:microsoft.com/office/officeart/2005/8/layout/list1#1"/>
    <dgm:cxn modelId="{ADBD4A98-FF11-4FD5-8BD1-8015621DF0A6}" type="presOf" srcId="{F50BDB3E-817D-4A89-9D71-D9E0B029567B}" destId="{63AA2D3F-331D-492F-82D5-8A2B6C78BAAD}" srcOrd="0" destOrd="0" presId="urn:microsoft.com/office/officeart/2005/8/layout/list1#1"/>
    <dgm:cxn modelId="{579A338B-B5D8-4240-8867-8564B0DC96F3}" srcId="{8554BDF9-8515-4677-9942-0171F000F8EB}" destId="{AC5265C1-0BAB-4984-A634-E4518A8EC253}" srcOrd="1" destOrd="0" parTransId="{26A0947C-B518-417C-9D68-EC422DC1E3A5}" sibTransId="{E68E8117-B3CB-464C-9711-4DBE8BF88216}"/>
    <dgm:cxn modelId="{1D9E4DA1-94F3-4E9A-8F94-D303A3E4954B}" type="presOf" srcId="{787546C1-DD5C-4D6E-BFDD-D95A52E781AD}" destId="{F4F466C7-208D-4B4A-A865-9D82D8E9F892}" srcOrd="0" destOrd="0" presId="urn:microsoft.com/office/officeart/2005/8/layout/list1#1"/>
    <dgm:cxn modelId="{E8EF61B1-515C-44F0-9393-3A960B69FA7A}" srcId="{8554BDF9-8515-4677-9942-0171F000F8EB}" destId="{F50BDB3E-817D-4A89-9D71-D9E0B029567B}" srcOrd="2" destOrd="0" parTransId="{DE0B39BA-A6F3-455E-8022-365CCF701DB7}" sibTransId="{25F4C625-3E51-442C-BBB8-3FA715271B27}"/>
    <dgm:cxn modelId="{A045104B-70CA-42EC-BE1F-933B20FE0C6C}" type="presOf" srcId="{8554BDF9-8515-4677-9942-0171F000F8EB}" destId="{9D58511D-D18C-46E6-ADFB-6CDE1389D37F}" srcOrd="0" destOrd="0" presId="urn:microsoft.com/office/officeart/2005/8/layout/list1#1"/>
    <dgm:cxn modelId="{1F960D66-30BB-43A5-978D-4586E0D1EE4B}" type="presOf" srcId="{787546C1-DD5C-4D6E-BFDD-D95A52E781AD}" destId="{8BC4E78D-0D98-4ED2-B23A-71FEC19A6436}" srcOrd="1" destOrd="0" presId="urn:microsoft.com/office/officeart/2005/8/layout/list1#1"/>
    <dgm:cxn modelId="{76B328BA-4BEE-43EA-896F-13B4B310CDB5}" type="presOf" srcId="{AC5265C1-0BAB-4984-A634-E4518A8EC253}" destId="{12E5634D-BCAA-48AB-BADB-754A15E9B7AC}" srcOrd="1" destOrd="0" presId="urn:microsoft.com/office/officeart/2005/8/layout/list1#1"/>
    <dgm:cxn modelId="{8C1A898F-1E9B-41C0-B2FF-D2932BA3C61D}" type="presOf" srcId="{F50BDB3E-817D-4A89-9D71-D9E0B029567B}" destId="{2CFD44AC-C5B0-407B-B2EE-07415AFE4DC4}" srcOrd="1" destOrd="0" presId="urn:microsoft.com/office/officeart/2005/8/layout/list1#1"/>
    <dgm:cxn modelId="{58F38F21-C1AF-4887-BDD2-67C958EBE112}" type="presParOf" srcId="{9D58511D-D18C-46E6-ADFB-6CDE1389D37F}" destId="{29EC7F92-6143-4EC7-AD17-ECAF75C06DC8}" srcOrd="0" destOrd="0" presId="urn:microsoft.com/office/officeart/2005/8/layout/list1#1"/>
    <dgm:cxn modelId="{DADC3762-59A6-4495-AFB6-803C0EBF31CA}" type="presParOf" srcId="{29EC7F92-6143-4EC7-AD17-ECAF75C06DC8}" destId="{F4F466C7-208D-4B4A-A865-9D82D8E9F892}" srcOrd="0" destOrd="0" presId="urn:microsoft.com/office/officeart/2005/8/layout/list1#1"/>
    <dgm:cxn modelId="{E7F22966-B938-4F59-AB11-1D2F72D161F1}" type="presParOf" srcId="{29EC7F92-6143-4EC7-AD17-ECAF75C06DC8}" destId="{8BC4E78D-0D98-4ED2-B23A-71FEC19A6436}" srcOrd="1" destOrd="0" presId="urn:microsoft.com/office/officeart/2005/8/layout/list1#1"/>
    <dgm:cxn modelId="{0E1A0FFB-1EED-48FD-B1CB-377651126CF7}" type="presParOf" srcId="{9D58511D-D18C-46E6-ADFB-6CDE1389D37F}" destId="{129CDA7D-4C80-4698-AFD0-7208B5D9749E}" srcOrd="1" destOrd="0" presId="urn:microsoft.com/office/officeart/2005/8/layout/list1#1"/>
    <dgm:cxn modelId="{117F0026-306D-4897-A7AB-6DDC9E43155D}" type="presParOf" srcId="{9D58511D-D18C-46E6-ADFB-6CDE1389D37F}" destId="{EBA8CF1F-3B4A-4B6A-8877-CB03CDDAB1E9}" srcOrd="2" destOrd="0" presId="urn:microsoft.com/office/officeart/2005/8/layout/list1#1"/>
    <dgm:cxn modelId="{C4E8A731-E7BB-4636-9D5B-EAF648980059}" type="presParOf" srcId="{9D58511D-D18C-46E6-ADFB-6CDE1389D37F}" destId="{8BC0D01A-9D98-495C-93AA-A7D9631CDDAD}" srcOrd="3" destOrd="0" presId="urn:microsoft.com/office/officeart/2005/8/layout/list1#1"/>
    <dgm:cxn modelId="{E0D82ACD-E5C7-4695-918A-912DE8157AE9}" type="presParOf" srcId="{9D58511D-D18C-46E6-ADFB-6CDE1389D37F}" destId="{D4434ECF-2146-46AC-B62E-87AB389C995A}" srcOrd="4" destOrd="0" presId="urn:microsoft.com/office/officeart/2005/8/layout/list1#1"/>
    <dgm:cxn modelId="{453A7F02-5668-4708-8EE5-46CBD2E922C2}" type="presParOf" srcId="{D4434ECF-2146-46AC-B62E-87AB389C995A}" destId="{06B5F591-72E0-4CFF-9799-36D4050BD51D}" srcOrd="0" destOrd="0" presId="urn:microsoft.com/office/officeart/2005/8/layout/list1#1"/>
    <dgm:cxn modelId="{3633BE02-2672-4F2F-994D-1CFAA0A657D6}" type="presParOf" srcId="{D4434ECF-2146-46AC-B62E-87AB389C995A}" destId="{12E5634D-BCAA-48AB-BADB-754A15E9B7AC}" srcOrd="1" destOrd="0" presId="urn:microsoft.com/office/officeart/2005/8/layout/list1#1"/>
    <dgm:cxn modelId="{494F8D1A-4C0A-430B-B272-B3AE207CDCF1}" type="presParOf" srcId="{9D58511D-D18C-46E6-ADFB-6CDE1389D37F}" destId="{3DAA9763-50F6-4CC4-B6DA-0A4C45FFB361}" srcOrd="5" destOrd="0" presId="urn:microsoft.com/office/officeart/2005/8/layout/list1#1"/>
    <dgm:cxn modelId="{E3E8078B-B530-40B8-9908-372BDDFBAC7F}" type="presParOf" srcId="{9D58511D-D18C-46E6-ADFB-6CDE1389D37F}" destId="{51228DB3-E7D4-486B-A0C1-9A59D129891F}" srcOrd="6" destOrd="0" presId="urn:microsoft.com/office/officeart/2005/8/layout/list1#1"/>
    <dgm:cxn modelId="{CE7B7DFB-DB7E-4E84-B4F1-A1DBDFB8AF43}" type="presParOf" srcId="{9D58511D-D18C-46E6-ADFB-6CDE1389D37F}" destId="{ECC02425-44D1-4F4C-B5D6-13442CA71F2A}" srcOrd="7" destOrd="0" presId="urn:microsoft.com/office/officeart/2005/8/layout/list1#1"/>
    <dgm:cxn modelId="{1C1C1D40-CA92-42B9-BFAE-28CD99A44D41}" type="presParOf" srcId="{9D58511D-D18C-46E6-ADFB-6CDE1389D37F}" destId="{98CD7476-6A48-4BD0-A0B1-E79081300878}" srcOrd="8" destOrd="0" presId="urn:microsoft.com/office/officeart/2005/8/layout/list1#1"/>
    <dgm:cxn modelId="{4D4D46A3-085A-4BE3-B57F-9A2D7D509B49}" type="presParOf" srcId="{98CD7476-6A48-4BD0-A0B1-E79081300878}" destId="{63AA2D3F-331D-492F-82D5-8A2B6C78BAAD}" srcOrd="0" destOrd="0" presId="urn:microsoft.com/office/officeart/2005/8/layout/list1#1"/>
    <dgm:cxn modelId="{1512C15B-9D2F-437F-B2E2-B34C40156561}" type="presParOf" srcId="{98CD7476-6A48-4BD0-A0B1-E79081300878}" destId="{2CFD44AC-C5B0-407B-B2EE-07415AFE4DC4}" srcOrd="1" destOrd="0" presId="urn:microsoft.com/office/officeart/2005/8/layout/list1#1"/>
    <dgm:cxn modelId="{3D942A01-82D7-44FF-A778-F0CF3334B676}" type="presParOf" srcId="{9D58511D-D18C-46E6-ADFB-6CDE1389D37F}" destId="{E27A153A-8ADD-4646-B3A3-509A74CD0695}" srcOrd="9" destOrd="0" presId="urn:microsoft.com/office/officeart/2005/8/layout/list1#1"/>
    <dgm:cxn modelId="{A42D74F1-587B-4CCC-A643-E1D5BA96F0EA}" type="presParOf" srcId="{9D58511D-D18C-46E6-ADFB-6CDE1389D37F}" destId="{2DB5D132-AB90-49A4-A479-F0988A86E33E}" srcOrd="10" destOrd="0" presId="urn:microsoft.com/office/officeart/2005/8/layout/list1#1"/>
    <dgm:cxn modelId="{5783C852-9201-438C-A833-9F29205584EB}" type="presParOf" srcId="{9D58511D-D18C-46E6-ADFB-6CDE1389D37F}" destId="{A5E75685-2820-438A-88AF-159553A570AE}" srcOrd="11" destOrd="0" presId="urn:microsoft.com/office/officeart/2005/8/layout/list1#1"/>
    <dgm:cxn modelId="{CCDE5064-ACC1-4A08-AFD3-9E63FF6474D7}" type="presParOf" srcId="{9D58511D-D18C-46E6-ADFB-6CDE1389D37F}" destId="{3936D63D-3BB5-4099-A097-CE176EB2ABE2}" srcOrd="12" destOrd="0" presId="urn:microsoft.com/office/officeart/2005/8/layout/list1#1"/>
    <dgm:cxn modelId="{E576CB23-7F09-423D-99FE-DBF6A63CADD7}" type="presParOf" srcId="{3936D63D-3BB5-4099-A097-CE176EB2ABE2}" destId="{CA895514-6C23-43E3-A15C-728A9EC10843}" srcOrd="0" destOrd="0" presId="urn:microsoft.com/office/officeart/2005/8/layout/list1#1"/>
    <dgm:cxn modelId="{AE58AA66-CF5C-424D-8B98-EDB2F614DC7A}" type="presParOf" srcId="{3936D63D-3BB5-4099-A097-CE176EB2ABE2}" destId="{D2A5797B-20EE-4298-BA50-C968CEE241D4}" srcOrd="1" destOrd="0" presId="urn:microsoft.com/office/officeart/2005/8/layout/list1#1"/>
    <dgm:cxn modelId="{FBC3D618-2024-4257-B432-280BE2DE600E}" type="presParOf" srcId="{9D58511D-D18C-46E6-ADFB-6CDE1389D37F}" destId="{AEA9E5FD-8F48-4CA8-8487-C530B0C74333}" srcOrd="13" destOrd="0" presId="urn:microsoft.com/office/officeart/2005/8/layout/list1#1"/>
    <dgm:cxn modelId="{341024FC-9245-40AE-9171-0836E2F667E4}" type="presParOf" srcId="{9D58511D-D18C-46E6-ADFB-6CDE1389D37F}" destId="{56015E43-931D-4CAD-85C0-E9EB84437182}" srcOrd="14" destOrd="0" presId="urn:microsoft.com/office/officeart/2005/8/layout/list1#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1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743653DA-8BF4-4869-96FE-9BCF43372D46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>
              <a:buNone/>
              <a:defRPr lang="en-US" sz="4000" b="1" cap="all" dirty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>
              <a:buNone/>
              <a:defRPr sz="20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9/20/2018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z="3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</a:t>
            </a:r>
            <a:r>
              <a:rPr sz="360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ướng dẫn</a:t>
            </a:r>
            <a:endParaRPr lang="en-US" sz="36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sz="2800" b="1" dirty="0" smtClean="0">
                <a:solidFill>
                  <a:schemeClr val="accent1"/>
                </a:solidFill>
              </a:rPr>
              <a:t>THAINGUYENTEA.GOV.VN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533400"/>
            <a:ext cx="7341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Nộp</a:t>
            </a:r>
            <a:r>
              <a:rPr lang="en-US" sz="3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hồ</a:t>
            </a:r>
            <a:r>
              <a:rPr lang="en-US" sz="3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sơ</a:t>
            </a:r>
            <a:r>
              <a:rPr lang="en-US" sz="3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cấp</a:t>
            </a:r>
            <a:r>
              <a:rPr lang="en-US" sz="3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phát</a:t>
            </a:r>
            <a:r>
              <a:rPr lang="en-US" sz="3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mã</a:t>
            </a:r>
            <a:r>
              <a:rPr lang="en-US" sz="3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QR </a:t>
            </a:r>
            <a:r>
              <a:rPr lang="en-US" sz="3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trực</a:t>
            </a:r>
            <a:r>
              <a:rPr lang="en-US" sz="3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tuyến</a:t>
            </a:r>
            <a:endParaRPr lang="en-US" sz="36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Trên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thanh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thực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đơn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bên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tay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trái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chọn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“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Hồ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sơ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đăng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ký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” 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để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truy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cập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trang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quản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lý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Hồ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sơ</a:t>
            </a:r>
            <a:r>
              <a:rPr lang="en-US" sz="24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buNone/>
            </a:pPr>
            <a:endParaRPr lang="en-US" sz="24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n-US" sz="24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 descr="nop_hos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669822"/>
            <a:ext cx="8382000" cy="40357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982682"/>
            <a:ext cx="289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Chuẩn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bị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bản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mềm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các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giấy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tờ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theo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yêu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cầu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Tải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mẫu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đơn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về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máy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tính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cá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nhân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điền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đầy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đủ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thông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tin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theo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mẫu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trong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đơn</a:t>
            </a:r>
            <a:endParaRPr lang="en-U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In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ký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đóng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dấu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Scan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đơn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đã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ký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đóng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dấu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để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nộp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hồ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sơ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trực</a:t>
            </a:r>
            <a:endParaRPr lang="en-U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Điền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đầy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đủ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thông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tin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người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nộp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và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giấy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tờ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cần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thiết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vào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các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mục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tương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ứng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trên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Form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đăng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ký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trực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tuyến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pic>
        <p:nvPicPr>
          <p:cNvPr id="9" name="Picture 8" descr="nop_hos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1" y="329186"/>
            <a:ext cx="5486399" cy="6376414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Điền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thông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tin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người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đăng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ký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Content Placeholder 3" descr="xxx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002582"/>
            <a:ext cx="7772400" cy="4135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Nộp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các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hồ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sơ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giấy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tờ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tương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ứng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theo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form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" name="Content Placeholder 7" descr="xxx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0996" y="1784350"/>
            <a:ext cx="7399208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Chờ</a:t>
            </a:r>
            <a:r>
              <a:rPr lang="en-US" dirty="0" smtClean="0"/>
              <a:t>  </a:t>
            </a:r>
            <a:r>
              <a:rPr lang="en-US" dirty="0" err="1" smtClean="0"/>
              <a:t>phê</a:t>
            </a:r>
            <a:r>
              <a:rPr lang="en-US" dirty="0" smtClean="0"/>
              <a:t> </a:t>
            </a:r>
            <a:r>
              <a:rPr lang="en-US" dirty="0" err="1" smtClean="0"/>
              <a:t>duyệt</a:t>
            </a:r>
            <a:r>
              <a:rPr lang="en-US" dirty="0" smtClean="0"/>
              <a:t> </a:t>
            </a:r>
            <a:r>
              <a:rPr lang="en-US" dirty="0" err="1" smtClean="0"/>
              <a:t>hồ</a:t>
            </a:r>
            <a:r>
              <a:rPr lang="en-US" dirty="0" smtClean="0"/>
              <a:t> </a:t>
            </a:r>
            <a:r>
              <a:rPr lang="en-US" dirty="0" err="1" smtClean="0"/>
              <a:t>sơ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>
            <a:extLst/>
          </a:lstStyle>
          <a:p>
            <a:pPr>
              <a:lnSpc>
                <a:spcPct val="114000"/>
              </a:lnSpc>
            </a:pP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nộp</a:t>
            </a:r>
            <a:r>
              <a:rPr lang="en-US" dirty="0" smtClean="0"/>
              <a:t> </a:t>
            </a:r>
            <a:r>
              <a:rPr lang="en-US" dirty="0" err="1" smtClean="0"/>
              <a:t>hồ</a:t>
            </a:r>
            <a:r>
              <a:rPr lang="en-US" dirty="0" smtClean="0"/>
              <a:t> </a:t>
            </a:r>
            <a:r>
              <a:rPr lang="en-US" dirty="0" err="1" smtClean="0"/>
              <a:t>sơ</a:t>
            </a:r>
            <a:r>
              <a:rPr lang="en-US" dirty="0" smtClean="0"/>
              <a:t>,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tâm</a:t>
            </a:r>
            <a:r>
              <a:rPr lang="en-US" dirty="0" smtClean="0"/>
              <a:t> XTTM </a:t>
            </a:r>
            <a:r>
              <a:rPr lang="en-US" dirty="0" err="1" smtClean="0"/>
              <a:t>Thái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thẩm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.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hồ</a:t>
            </a:r>
            <a:r>
              <a:rPr lang="en-US" dirty="0" smtClean="0"/>
              <a:t> </a:t>
            </a:r>
            <a:r>
              <a:rPr lang="en-US" dirty="0" err="1" smtClean="0"/>
              <a:t>sơ</a:t>
            </a:r>
            <a:r>
              <a:rPr lang="en-US" dirty="0" smtClean="0"/>
              <a:t> </a:t>
            </a:r>
            <a:r>
              <a:rPr lang="en-US" dirty="0" err="1" smtClean="0"/>
              <a:t>đầy</a:t>
            </a:r>
            <a:r>
              <a:rPr lang="en-US" dirty="0" smtClean="0"/>
              <a:t> </a:t>
            </a:r>
            <a:r>
              <a:rPr lang="en-US" dirty="0" err="1" smtClean="0"/>
              <a:t>đủ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lệ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cập</a:t>
            </a:r>
            <a:r>
              <a:rPr lang="en-US" dirty="0" smtClean="0"/>
              <a:t> </a:t>
            </a:r>
            <a:r>
              <a:rPr lang="en-US" dirty="0" err="1" smtClean="0"/>
              <a:t>nhật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truy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. </a:t>
            </a:r>
            <a:r>
              <a:rPr lang="en-US" dirty="0" err="1" smtClean="0"/>
              <a:t>Đồng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mã</a:t>
            </a:r>
            <a:r>
              <a:rPr lang="en-US" dirty="0" smtClean="0"/>
              <a:t> QR code </a:t>
            </a:r>
            <a:r>
              <a:rPr lang="en-US" dirty="0" err="1" smtClean="0"/>
              <a:t>dưới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tải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. </a:t>
            </a:r>
            <a:r>
              <a:rPr lang="en-US" dirty="0" err="1" smtClean="0"/>
              <a:t>Mã</a:t>
            </a:r>
            <a:r>
              <a:rPr lang="en-US" dirty="0" smtClean="0"/>
              <a:t> QR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in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bì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điện</a:t>
            </a:r>
            <a:r>
              <a:rPr lang="en-US" dirty="0" smtClean="0"/>
              <a:t> </a:t>
            </a:r>
            <a:r>
              <a:rPr lang="en-US" dirty="0" err="1" smtClean="0"/>
              <a:t>thoại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minh </a:t>
            </a:r>
            <a:r>
              <a:rPr lang="en-US" dirty="0" err="1" smtClean="0"/>
              <a:t>quét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lấy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2" name="Picture 4" descr="Káº¿t quáº£ hÃ¬nh áº£nh cho woman scan qr co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676400"/>
            <a:ext cx="3714750" cy="2667000"/>
          </a:xfrm>
          <a:prstGeom prst="rect">
            <a:avLst/>
          </a:prstGeom>
          <a:noFill/>
        </p:spPr>
      </p:pic>
      <p:pic>
        <p:nvPicPr>
          <p:cNvPr id="32774" name="Picture 6" descr="Káº¿t quáº£ hÃ¬nh áº£nh cho woman scan qr cod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4198620"/>
            <a:ext cx="3733799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Xem</a:t>
            </a:r>
            <a:r>
              <a:rPr lang="en-US" dirty="0" smtClean="0"/>
              <a:t> </a:t>
            </a:r>
            <a:r>
              <a:rPr lang="en-US" dirty="0" err="1" smtClean="0"/>
              <a:t>trạng</a:t>
            </a:r>
            <a:r>
              <a:rPr lang="en-US" dirty="0" smtClean="0"/>
              <a:t> </a:t>
            </a:r>
            <a:r>
              <a:rPr lang="en-US" dirty="0" err="1" smtClean="0"/>
              <a:t>thái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>
            <a:extLst/>
          </a:lstStyle>
          <a:p>
            <a:pPr>
              <a:lnSpc>
                <a:spcPct val="114000"/>
              </a:lnSpc>
            </a:pPr>
            <a:r>
              <a:rPr lang="en-US" dirty="0" err="1" smtClean="0"/>
              <a:t>Thông</a:t>
            </a:r>
            <a:r>
              <a:rPr lang="en-US" dirty="0" smtClean="0"/>
              <a:t> tin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. </a:t>
            </a:r>
            <a:r>
              <a:rPr lang="en-US" dirty="0" err="1" smtClean="0"/>
              <a:t>Doanh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xem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tin chi </a:t>
            </a:r>
            <a:r>
              <a:rPr lang="en-US" dirty="0" err="1" smtClean="0"/>
              <a:t>tiết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khách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,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lượt</a:t>
            </a:r>
            <a:r>
              <a:rPr lang="en-US" dirty="0" smtClean="0"/>
              <a:t> </a:t>
            </a:r>
            <a:r>
              <a:rPr lang="en-US" dirty="0" err="1" smtClean="0"/>
              <a:t>truy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,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lượt</a:t>
            </a:r>
            <a:r>
              <a:rPr lang="en-US" dirty="0" smtClean="0"/>
              <a:t> </a:t>
            </a:r>
            <a:r>
              <a:rPr lang="en-US" dirty="0" err="1" smtClean="0"/>
              <a:t>khách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quét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,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trí</a:t>
            </a:r>
            <a:r>
              <a:rPr lang="en-US" dirty="0" smtClean="0"/>
              <a:t> </a:t>
            </a:r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khách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quốc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, </a:t>
            </a:r>
            <a:r>
              <a:rPr lang="en-US" dirty="0" err="1" smtClean="0"/>
              <a:t>tỉnh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. </a:t>
            </a:r>
            <a:r>
              <a:rPr lang="en-US" dirty="0" err="1" smtClean="0"/>
              <a:t>Xem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khách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chấm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phẩm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3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chí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, </a:t>
            </a:r>
            <a:r>
              <a:rPr lang="en-US" dirty="0" err="1" smtClean="0"/>
              <a:t>mẫu</a:t>
            </a:r>
            <a:r>
              <a:rPr lang="en-US" dirty="0" smtClean="0"/>
              <a:t> </a:t>
            </a:r>
            <a:r>
              <a:rPr lang="en-US" dirty="0" err="1" smtClean="0"/>
              <a:t>mã</a:t>
            </a:r>
            <a:r>
              <a:rPr lang="en-US" dirty="0" smtClean="0"/>
              <a:t>,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.</a:t>
            </a:r>
          </a:p>
          <a:p>
            <a:pPr>
              <a:lnSpc>
                <a:spcPct val="114000"/>
              </a:lnSpc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32772" name="Picture 4" descr="Káº¿t quáº£ hÃ¬nh áº£nh cho woman scan qr co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676400"/>
            <a:ext cx="3714750" cy="2667000"/>
          </a:xfrm>
          <a:prstGeom prst="rect">
            <a:avLst/>
          </a:prstGeom>
          <a:noFill/>
        </p:spPr>
      </p:pic>
      <p:pic>
        <p:nvPicPr>
          <p:cNvPr id="32774" name="Picture 6" descr="Káº¿t quáº£ hÃ¬nh áº£nh cho woman scan qr cod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4198620"/>
            <a:ext cx="3733799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z="3200" dirty="0" err="1" smtClean="0"/>
              <a:t>Hướng</a:t>
            </a:r>
            <a:r>
              <a:rPr lang="en-US" sz="3200" dirty="0" smtClean="0"/>
              <a:t> </a:t>
            </a:r>
            <a:r>
              <a:rPr lang="en-US" sz="3200" dirty="0" err="1" smtClean="0"/>
              <a:t>dẫn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THAINGUYENTEA.GOV.VN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pPr algn="just">
              <a:lnSpc>
                <a:spcPct val="114000"/>
              </a:lnSpc>
            </a:pPr>
            <a:r>
              <a:rPr lang="en-US" sz="1900" dirty="0" smtClean="0"/>
              <a:t>Website </a:t>
            </a:r>
            <a:r>
              <a:rPr lang="en-US" sz="1900" b="1" dirty="0" smtClean="0"/>
              <a:t>THAINGUYENTEA.GOV.VN </a:t>
            </a:r>
            <a:r>
              <a:rPr lang="en-US" sz="1900" dirty="0" err="1" smtClean="0"/>
              <a:t>được</a:t>
            </a:r>
            <a:r>
              <a:rPr lang="en-US" sz="1900" dirty="0" smtClean="0"/>
              <a:t> </a:t>
            </a:r>
            <a:r>
              <a:rPr lang="en-US" sz="1900" dirty="0" err="1" smtClean="0"/>
              <a:t>xây</a:t>
            </a:r>
            <a:r>
              <a:rPr lang="en-US" sz="1900" dirty="0" smtClean="0"/>
              <a:t> </a:t>
            </a:r>
            <a:r>
              <a:rPr lang="en-US" sz="1900" dirty="0" err="1" smtClean="0"/>
              <a:t>dựng</a:t>
            </a:r>
            <a:r>
              <a:rPr lang="en-US" sz="1900" dirty="0" smtClean="0"/>
              <a:t> </a:t>
            </a:r>
            <a:r>
              <a:rPr lang="en-US" sz="1900" dirty="0" err="1" smtClean="0"/>
              <a:t>nhằm</a:t>
            </a:r>
            <a:r>
              <a:rPr lang="en-US" sz="1900" dirty="0" smtClean="0"/>
              <a:t> </a:t>
            </a:r>
            <a:r>
              <a:rPr lang="en-US" sz="1900" dirty="0" err="1" smtClean="0"/>
              <a:t>mục</a:t>
            </a:r>
            <a:r>
              <a:rPr lang="en-US" sz="1900" dirty="0" smtClean="0"/>
              <a:t> </a:t>
            </a:r>
            <a:r>
              <a:rPr lang="en-US" sz="1900" dirty="0" err="1" smtClean="0"/>
              <a:t>đích</a:t>
            </a:r>
            <a:r>
              <a:rPr lang="en-US" sz="1900" dirty="0" smtClean="0"/>
              <a:t> </a:t>
            </a:r>
            <a:r>
              <a:rPr lang="en-US" sz="1900" dirty="0" err="1" smtClean="0"/>
              <a:t>tạo</a:t>
            </a:r>
            <a:r>
              <a:rPr lang="en-US" sz="1900" dirty="0" smtClean="0"/>
              <a:t> </a:t>
            </a:r>
            <a:r>
              <a:rPr lang="en-US" sz="1900" dirty="0" err="1" smtClean="0"/>
              <a:t>ra</a:t>
            </a:r>
            <a:r>
              <a:rPr lang="en-US" sz="1900" dirty="0" smtClean="0"/>
              <a:t> </a:t>
            </a:r>
            <a:r>
              <a:rPr lang="en-US" sz="1900" dirty="0" err="1" smtClean="0"/>
              <a:t>một</a:t>
            </a:r>
            <a:r>
              <a:rPr lang="en-US" sz="1900" dirty="0" smtClean="0"/>
              <a:t> </a:t>
            </a:r>
            <a:r>
              <a:rPr lang="en-US" sz="1900" dirty="0" err="1" smtClean="0"/>
              <a:t>công</a:t>
            </a:r>
            <a:r>
              <a:rPr lang="en-US" sz="1900" dirty="0" smtClean="0"/>
              <a:t> </a:t>
            </a:r>
            <a:r>
              <a:rPr lang="en-US" sz="1900" dirty="0" err="1" smtClean="0"/>
              <a:t>cụ</a:t>
            </a:r>
            <a:r>
              <a:rPr lang="en-US" sz="1900" dirty="0" smtClean="0"/>
              <a:t> tin </a:t>
            </a:r>
            <a:r>
              <a:rPr lang="en-US" sz="1900" dirty="0" err="1" smtClean="0"/>
              <a:t>cậy</a:t>
            </a:r>
            <a:r>
              <a:rPr lang="en-US" sz="1900" dirty="0" smtClean="0"/>
              <a:t>  </a:t>
            </a:r>
            <a:r>
              <a:rPr lang="en-US" sz="1900" dirty="0" err="1" smtClean="0"/>
              <a:t>truy</a:t>
            </a:r>
            <a:r>
              <a:rPr lang="en-US" sz="1900" dirty="0" smtClean="0"/>
              <a:t> </a:t>
            </a:r>
            <a:r>
              <a:rPr lang="en-US" sz="1900" dirty="0" err="1" smtClean="0"/>
              <a:t>xuất</a:t>
            </a:r>
            <a:r>
              <a:rPr lang="en-US" sz="1900" dirty="0" smtClean="0"/>
              <a:t> </a:t>
            </a:r>
            <a:r>
              <a:rPr lang="en-US" sz="1900" dirty="0" err="1" smtClean="0"/>
              <a:t>dữ</a:t>
            </a:r>
            <a:r>
              <a:rPr lang="en-US" sz="1900" dirty="0" smtClean="0"/>
              <a:t> </a:t>
            </a:r>
            <a:r>
              <a:rPr lang="en-US" sz="1900" dirty="0" err="1" smtClean="0"/>
              <a:t>liệu</a:t>
            </a:r>
            <a:r>
              <a:rPr lang="en-US" sz="1900" dirty="0" smtClean="0"/>
              <a:t> </a:t>
            </a:r>
            <a:r>
              <a:rPr lang="en-US" sz="1900" dirty="0" err="1" smtClean="0"/>
              <a:t>nguồn</a:t>
            </a:r>
            <a:r>
              <a:rPr lang="en-US" sz="1900" dirty="0" smtClean="0"/>
              <a:t> </a:t>
            </a:r>
            <a:r>
              <a:rPr lang="en-US" sz="1900" dirty="0" err="1" smtClean="0"/>
              <a:t>gốc</a:t>
            </a:r>
            <a:r>
              <a:rPr lang="en-US" sz="1900" dirty="0" smtClean="0"/>
              <a:t> </a:t>
            </a:r>
            <a:r>
              <a:rPr lang="en-US" sz="1900" dirty="0" err="1" smtClean="0"/>
              <a:t>sản</a:t>
            </a:r>
            <a:r>
              <a:rPr lang="en-US" sz="1900" dirty="0" smtClean="0"/>
              <a:t> </a:t>
            </a:r>
            <a:r>
              <a:rPr lang="en-US" sz="1900" dirty="0" err="1" smtClean="0"/>
              <a:t>phẩm</a:t>
            </a:r>
            <a:r>
              <a:rPr lang="en-US" sz="1900" dirty="0" smtClean="0"/>
              <a:t> </a:t>
            </a:r>
            <a:r>
              <a:rPr lang="en-US" sz="1900" dirty="0" err="1" smtClean="0"/>
              <a:t>chè</a:t>
            </a:r>
            <a:r>
              <a:rPr lang="en-US" sz="1900" dirty="0" smtClean="0"/>
              <a:t> </a:t>
            </a:r>
            <a:r>
              <a:rPr lang="en-US" sz="1900" dirty="0" err="1" smtClean="0"/>
              <a:t>của</a:t>
            </a:r>
            <a:r>
              <a:rPr lang="en-US" sz="1900" dirty="0" smtClean="0"/>
              <a:t> </a:t>
            </a:r>
            <a:r>
              <a:rPr lang="en-US" sz="1900" dirty="0" err="1" smtClean="0"/>
              <a:t>tỉnh</a:t>
            </a:r>
            <a:r>
              <a:rPr lang="en-US" sz="1900" dirty="0" smtClean="0"/>
              <a:t> </a:t>
            </a:r>
            <a:r>
              <a:rPr lang="en-US" sz="1900" dirty="0" err="1" smtClean="0"/>
              <a:t>Thái</a:t>
            </a:r>
            <a:r>
              <a:rPr lang="en-US" sz="1900" dirty="0" smtClean="0"/>
              <a:t> </a:t>
            </a:r>
            <a:r>
              <a:rPr lang="en-US" sz="1900" dirty="0" err="1" smtClean="0"/>
              <a:t>Nguyên</a:t>
            </a:r>
            <a:r>
              <a:rPr lang="en-US" sz="1900" dirty="0" smtClean="0"/>
              <a:t>. </a:t>
            </a:r>
            <a:r>
              <a:rPr lang="en-US" sz="1900" dirty="0" err="1" smtClean="0"/>
              <a:t>Lưu</a:t>
            </a:r>
            <a:r>
              <a:rPr lang="en-US" sz="1900" dirty="0" smtClean="0"/>
              <a:t> </a:t>
            </a:r>
            <a:r>
              <a:rPr lang="en-US" sz="1900" dirty="0" err="1" smtClean="0"/>
              <a:t>trữ</a:t>
            </a:r>
            <a:r>
              <a:rPr lang="en-US" sz="1900" dirty="0" smtClean="0"/>
              <a:t> </a:t>
            </a:r>
            <a:r>
              <a:rPr lang="en-US" sz="1900" dirty="0" err="1" smtClean="0"/>
              <a:t>thông</a:t>
            </a:r>
            <a:r>
              <a:rPr lang="en-US" sz="1900" dirty="0" smtClean="0"/>
              <a:t> tin </a:t>
            </a:r>
            <a:r>
              <a:rPr lang="en-US" sz="1900" dirty="0" err="1" smtClean="0"/>
              <a:t>về</a:t>
            </a:r>
            <a:r>
              <a:rPr lang="en-US" sz="1900" dirty="0" smtClean="0"/>
              <a:t> </a:t>
            </a:r>
            <a:r>
              <a:rPr lang="en-US" sz="1900" dirty="0" err="1" smtClean="0"/>
              <a:t>doanh</a:t>
            </a:r>
            <a:r>
              <a:rPr lang="en-US" sz="1900" dirty="0" smtClean="0"/>
              <a:t> </a:t>
            </a:r>
            <a:r>
              <a:rPr lang="en-US" sz="1900" dirty="0" err="1" smtClean="0"/>
              <a:t>nghiệp</a:t>
            </a:r>
            <a:r>
              <a:rPr lang="en-US" sz="1900" dirty="0" smtClean="0"/>
              <a:t>, </a:t>
            </a:r>
            <a:r>
              <a:rPr lang="en-US" sz="1900" dirty="0" err="1" smtClean="0"/>
              <a:t>sản</a:t>
            </a:r>
            <a:r>
              <a:rPr lang="en-US" sz="1900" dirty="0" smtClean="0"/>
              <a:t> </a:t>
            </a:r>
            <a:r>
              <a:rPr lang="en-US" sz="1900" dirty="0" err="1" smtClean="0"/>
              <a:t>phẩm</a:t>
            </a:r>
            <a:r>
              <a:rPr lang="en-US" sz="1900" dirty="0" smtClean="0"/>
              <a:t> </a:t>
            </a:r>
            <a:r>
              <a:rPr lang="en-US" sz="1900" dirty="0" err="1" smtClean="0"/>
              <a:t>chè</a:t>
            </a:r>
            <a:r>
              <a:rPr lang="en-US" sz="1900" dirty="0" smtClean="0"/>
              <a:t> </a:t>
            </a:r>
            <a:r>
              <a:rPr lang="en-US" sz="1900" dirty="0" err="1" smtClean="0"/>
              <a:t>nhằm</a:t>
            </a:r>
            <a:r>
              <a:rPr lang="en-US" sz="1900" dirty="0" smtClean="0"/>
              <a:t> </a:t>
            </a:r>
            <a:r>
              <a:rPr lang="en-US" sz="1900" dirty="0" err="1" smtClean="0"/>
              <a:t>phục</a:t>
            </a:r>
            <a:r>
              <a:rPr lang="en-US" sz="1900" dirty="0" smtClean="0"/>
              <a:t> </a:t>
            </a:r>
            <a:r>
              <a:rPr lang="en-US" sz="1900" dirty="0" err="1" smtClean="0"/>
              <a:t>vụ</a:t>
            </a:r>
            <a:r>
              <a:rPr lang="en-US" sz="1900" dirty="0" smtClean="0"/>
              <a:t> </a:t>
            </a:r>
            <a:r>
              <a:rPr lang="en-US" sz="1900" dirty="0" err="1" smtClean="0"/>
              <a:t>nhu</a:t>
            </a:r>
            <a:r>
              <a:rPr lang="en-US" sz="1900" dirty="0" smtClean="0"/>
              <a:t> </a:t>
            </a:r>
            <a:r>
              <a:rPr lang="en-US" sz="1900" dirty="0" err="1" smtClean="0"/>
              <a:t>cầu</a:t>
            </a:r>
            <a:r>
              <a:rPr lang="en-US" sz="1900" dirty="0" smtClean="0"/>
              <a:t> </a:t>
            </a:r>
            <a:r>
              <a:rPr lang="en-US" sz="1900" dirty="0" err="1" smtClean="0"/>
              <a:t>truy</a:t>
            </a:r>
            <a:r>
              <a:rPr lang="en-US" sz="1900" dirty="0" smtClean="0"/>
              <a:t> </a:t>
            </a:r>
            <a:r>
              <a:rPr lang="en-US" sz="1900" dirty="0" err="1" smtClean="0"/>
              <a:t>xuất</a:t>
            </a:r>
            <a:r>
              <a:rPr lang="en-US" sz="1900" dirty="0" smtClean="0"/>
              <a:t> </a:t>
            </a:r>
            <a:r>
              <a:rPr lang="en-US" sz="1900" dirty="0" err="1" smtClean="0"/>
              <a:t>thông</a:t>
            </a:r>
            <a:r>
              <a:rPr lang="en-US" sz="1900" dirty="0" smtClean="0"/>
              <a:t> tin </a:t>
            </a:r>
            <a:r>
              <a:rPr lang="en-US" sz="1900" dirty="0" err="1" smtClean="0"/>
              <a:t>của</a:t>
            </a:r>
            <a:r>
              <a:rPr lang="en-US" sz="1900" dirty="0" smtClean="0"/>
              <a:t> </a:t>
            </a:r>
            <a:r>
              <a:rPr lang="en-US" sz="1900" dirty="0" err="1" smtClean="0"/>
              <a:t>khách</a:t>
            </a:r>
            <a:r>
              <a:rPr lang="en-US" sz="1900" dirty="0" smtClean="0"/>
              <a:t> </a:t>
            </a:r>
            <a:r>
              <a:rPr lang="en-US" sz="1900" dirty="0" err="1" smtClean="0"/>
              <a:t>hàng</a:t>
            </a:r>
            <a:r>
              <a:rPr lang="en-US" sz="1900" dirty="0" smtClean="0"/>
              <a:t>.</a:t>
            </a:r>
            <a:endParaRPr lang="en-US" sz="1900" dirty="0" smtClean="0"/>
          </a:p>
          <a:p>
            <a:pPr algn="just"/>
            <a:r>
              <a:rPr lang="en-US" sz="1900" dirty="0" err="1" smtClean="0"/>
              <a:t>Là</a:t>
            </a:r>
            <a:r>
              <a:rPr lang="en-US" sz="1900" dirty="0" smtClean="0"/>
              <a:t> </a:t>
            </a:r>
            <a:r>
              <a:rPr lang="en-US" sz="1900" dirty="0" err="1" smtClean="0"/>
              <a:t>thành</a:t>
            </a:r>
            <a:r>
              <a:rPr lang="en-US" sz="1900" dirty="0" smtClean="0"/>
              <a:t> </a:t>
            </a:r>
            <a:r>
              <a:rPr lang="en-US" sz="1900" dirty="0" err="1" smtClean="0"/>
              <a:t>viên</a:t>
            </a:r>
            <a:r>
              <a:rPr lang="en-US" sz="1900" dirty="0" smtClean="0"/>
              <a:t> </a:t>
            </a:r>
            <a:r>
              <a:rPr lang="en-US" sz="1900" dirty="0" err="1" smtClean="0"/>
              <a:t>của</a:t>
            </a:r>
            <a:r>
              <a:rPr lang="en-US" sz="1900" dirty="0" smtClean="0"/>
              <a:t> website, </a:t>
            </a:r>
            <a:r>
              <a:rPr lang="en-US" sz="1900" dirty="0" err="1" smtClean="0"/>
              <a:t>doanh</a:t>
            </a:r>
            <a:r>
              <a:rPr lang="en-US" sz="1900" dirty="0" smtClean="0"/>
              <a:t> </a:t>
            </a:r>
            <a:r>
              <a:rPr lang="en-US" sz="1900" dirty="0" err="1" smtClean="0"/>
              <a:t>nghiệp</a:t>
            </a:r>
            <a:r>
              <a:rPr lang="en-US" sz="1900" dirty="0" smtClean="0"/>
              <a:t> </a:t>
            </a:r>
            <a:r>
              <a:rPr lang="en-US" sz="1900" dirty="0" err="1" smtClean="0"/>
              <a:t>được</a:t>
            </a:r>
            <a:r>
              <a:rPr lang="en-US" sz="1900" dirty="0" smtClean="0"/>
              <a:t> </a:t>
            </a:r>
            <a:r>
              <a:rPr lang="en-US" sz="1900" dirty="0" err="1" smtClean="0"/>
              <a:t>cung</a:t>
            </a:r>
            <a:r>
              <a:rPr lang="en-US" sz="1900" dirty="0" smtClean="0"/>
              <a:t> </a:t>
            </a:r>
            <a:r>
              <a:rPr lang="en-US" sz="1900" dirty="0" err="1" smtClean="0"/>
              <a:t>cấp</a:t>
            </a:r>
            <a:r>
              <a:rPr lang="en-US" sz="1900" dirty="0" smtClean="0"/>
              <a:t> </a:t>
            </a:r>
            <a:r>
              <a:rPr lang="en-US" sz="1900" dirty="0" err="1" smtClean="0"/>
              <a:t>công</a:t>
            </a:r>
            <a:r>
              <a:rPr lang="en-US" sz="1900" dirty="0" smtClean="0"/>
              <a:t> </a:t>
            </a:r>
            <a:r>
              <a:rPr lang="en-US" sz="1900" dirty="0" err="1" smtClean="0"/>
              <a:t>cụ</a:t>
            </a:r>
            <a:r>
              <a:rPr lang="en-US" sz="1900" dirty="0" smtClean="0"/>
              <a:t> </a:t>
            </a:r>
            <a:r>
              <a:rPr lang="en-US" sz="1900" dirty="0" err="1" smtClean="0"/>
              <a:t>để</a:t>
            </a:r>
            <a:r>
              <a:rPr lang="en-US" sz="1900" dirty="0" smtClean="0"/>
              <a:t> </a:t>
            </a:r>
            <a:r>
              <a:rPr lang="en-US" sz="1900" dirty="0" err="1" smtClean="0"/>
              <a:t>đăng</a:t>
            </a:r>
            <a:r>
              <a:rPr lang="en-US" sz="1900" dirty="0" smtClean="0"/>
              <a:t> </a:t>
            </a:r>
            <a:r>
              <a:rPr lang="en-US" sz="1900" dirty="0" err="1" smtClean="0"/>
              <a:t>ký</a:t>
            </a:r>
            <a:r>
              <a:rPr lang="en-US" sz="1900" dirty="0" smtClean="0"/>
              <a:t> </a:t>
            </a:r>
            <a:r>
              <a:rPr lang="en-US" sz="1900" dirty="0" err="1" smtClean="0"/>
              <a:t>mã</a:t>
            </a:r>
            <a:r>
              <a:rPr lang="en-US" sz="1900" dirty="0" smtClean="0"/>
              <a:t> QR </a:t>
            </a:r>
            <a:r>
              <a:rPr lang="en-US" sz="1900" dirty="0" err="1" smtClean="0"/>
              <a:t>cho</a:t>
            </a:r>
            <a:r>
              <a:rPr lang="en-US" sz="1900" dirty="0" smtClean="0"/>
              <a:t> </a:t>
            </a:r>
            <a:r>
              <a:rPr lang="en-US" sz="1900" dirty="0" err="1" smtClean="0"/>
              <a:t>sản</a:t>
            </a:r>
            <a:r>
              <a:rPr lang="en-US" sz="1900" dirty="0" smtClean="0"/>
              <a:t> </a:t>
            </a:r>
            <a:r>
              <a:rPr lang="en-US" sz="1900" dirty="0" err="1" smtClean="0"/>
              <a:t>phẩm</a:t>
            </a:r>
            <a:r>
              <a:rPr lang="en-US" sz="1900" dirty="0" smtClean="0"/>
              <a:t> </a:t>
            </a:r>
            <a:r>
              <a:rPr lang="en-US" sz="1900" dirty="0" err="1" smtClean="0"/>
              <a:t>trực</a:t>
            </a:r>
            <a:r>
              <a:rPr lang="en-US" sz="1900" dirty="0" smtClean="0"/>
              <a:t> </a:t>
            </a:r>
            <a:r>
              <a:rPr lang="en-US" sz="1900" dirty="0" err="1" smtClean="0"/>
              <a:t>tuyến</a:t>
            </a:r>
            <a:r>
              <a:rPr lang="en-US" sz="1900" dirty="0" smtClean="0"/>
              <a:t>, </a:t>
            </a:r>
            <a:r>
              <a:rPr lang="en-US" sz="1900" dirty="0" err="1" smtClean="0"/>
              <a:t>công</a:t>
            </a:r>
            <a:r>
              <a:rPr lang="en-US" sz="1900" dirty="0" smtClean="0"/>
              <a:t> </a:t>
            </a:r>
            <a:r>
              <a:rPr lang="en-US" sz="1900" dirty="0" err="1" smtClean="0"/>
              <a:t>cụ</a:t>
            </a:r>
            <a:r>
              <a:rPr lang="en-US" sz="1900" dirty="0" smtClean="0"/>
              <a:t> </a:t>
            </a:r>
            <a:r>
              <a:rPr lang="en-US" sz="1900" dirty="0" err="1" smtClean="0"/>
              <a:t>đánh</a:t>
            </a:r>
            <a:r>
              <a:rPr lang="en-US" sz="1900" dirty="0" smtClean="0"/>
              <a:t> </a:t>
            </a:r>
            <a:r>
              <a:rPr lang="en-US" sz="1900" dirty="0" err="1" smtClean="0"/>
              <a:t>giá</a:t>
            </a:r>
            <a:r>
              <a:rPr lang="en-US" sz="1900" dirty="0" smtClean="0"/>
              <a:t> </a:t>
            </a:r>
            <a:r>
              <a:rPr lang="en-US" sz="1900" dirty="0" err="1" smtClean="0"/>
              <a:t>sản</a:t>
            </a:r>
            <a:r>
              <a:rPr lang="en-US" sz="1900" dirty="0" smtClean="0"/>
              <a:t> </a:t>
            </a:r>
            <a:r>
              <a:rPr lang="en-US" sz="1900" dirty="0" err="1" smtClean="0"/>
              <a:t>phẩm</a:t>
            </a:r>
            <a:r>
              <a:rPr lang="en-US" sz="1900" dirty="0" smtClean="0"/>
              <a:t>. </a:t>
            </a:r>
            <a:r>
              <a:rPr lang="en-US" sz="1900" dirty="0" err="1" smtClean="0"/>
              <a:t>Thông</a:t>
            </a:r>
            <a:r>
              <a:rPr lang="en-US" sz="1900" dirty="0" smtClean="0"/>
              <a:t> tin chi </a:t>
            </a:r>
            <a:r>
              <a:rPr lang="en-US" sz="1900" dirty="0" err="1" smtClean="0"/>
              <a:t>tiết</a:t>
            </a:r>
            <a:r>
              <a:rPr lang="en-US" sz="1900" dirty="0" smtClean="0"/>
              <a:t> </a:t>
            </a:r>
            <a:r>
              <a:rPr lang="en-US" sz="1900" dirty="0" err="1" smtClean="0"/>
              <a:t>về</a:t>
            </a:r>
            <a:r>
              <a:rPr lang="en-US" sz="1900" dirty="0" smtClean="0"/>
              <a:t> </a:t>
            </a:r>
            <a:r>
              <a:rPr lang="en-US" sz="1900" dirty="0" err="1" smtClean="0"/>
              <a:t>tình</a:t>
            </a:r>
            <a:r>
              <a:rPr lang="en-US" sz="1900" dirty="0" smtClean="0"/>
              <a:t> </a:t>
            </a:r>
            <a:r>
              <a:rPr lang="en-US" sz="1900" dirty="0" err="1" smtClean="0"/>
              <a:t>trạng</a:t>
            </a:r>
            <a:r>
              <a:rPr lang="en-US" sz="1900" dirty="0" smtClean="0"/>
              <a:t> </a:t>
            </a:r>
            <a:r>
              <a:rPr lang="en-US" sz="1900" dirty="0" err="1" smtClean="0"/>
              <a:t>truy</a:t>
            </a:r>
            <a:r>
              <a:rPr lang="en-US" sz="1900" dirty="0" smtClean="0"/>
              <a:t> </a:t>
            </a:r>
            <a:r>
              <a:rPr lang="en-US" sz="1900" dirty="0" err="1" smtClean="0"/>
              <a:t>xuất</a:t>
            </a:r>
            <a:r>
              <a:rPr lang="en-US" sz="1900" dirty="0" smtClean="0"/>
              <a:t> </a:t>
            </a:r>
            <a:r>
              <a:rPr lang="en-US" sz="1900" dirty="0" err="1" smtClean="0"/>
              <a:t>sản</a:t>
            </a:r>
            <a:r>
              <a:rPr lang="en-US" sz="1900" dirty="0" smtClean="0"/>
              <a:t> </a:t>
            </a:r>
            <a:r>
              <a:rPr lang="en-US" sz="1900" dirty="0" err="1" smtClean="0"/>
              <a:t>phẩm</a:t>
            </a:r>
            <a:r>
              <a:rPr lang="en-US" sz="1900" dirty="0" smtClean="0"/>
              <a:t> </a:t>
            </a:r>
            <a:r>
              <a:rPr lang="en-US" sz="1900" dirty="0" err="1" smtClean="0"/>
              <a:t>theo</a:t>
            </a:r>
            <a:r>
              <a:rPr lang="en-US" sz="1900" dirty="0" smtClean="0"/>
              <a:t> </a:t>
            </a:r>
            <a:r>
              <a:rPr lang="en-US" sz="1900" dirty="0" err="1" smtClean="0"/>
              <a:t>thời</a:t>
            </a:r>
            <a:r>
              <a:rPr lang="en-US" sz="1900" dirty="0" smtClean="0"/>
              <a:t> </a:t>
            </a:r>
            <a:r>
              <a:rPr lang="en-US" sz="1900" dirty="0" err="1" smtClean="0"/>
              <a:t>gian</a:t>
            </a:r>
            <a:r>
              <a:rPr lang="en-US" sz="1900" dirty="0" smtClean="0"/>
              <a:t> </a:t>
            </a:r>
            <a:r>
              <a:rPr lang="en-US" sz="1900" dirty="0" err="1" smtClean="0"/>
              <a:t>thực</a:t>
            </a:r>
            <a:r>
              <a:rPr lang="en-US" sz="1900" dirty="0" smtClean="0"/>
              <a:t>.</a:t>
            </a:r>
            <a:endParaRPr lang="en-US" sz="19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724400" y="1676400"/>
          <a:ext cx="441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z="3600" dirty="0" smtClean="0"/>
              <a:t>Đ</a:t>
            </a:r>
            <a:r>
              <a:rPr sz="3600" smtClean="0"/>
              <a:t>ăng ký  và quản lýtài khoản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1. </a:t>
            </a:r>
            <a:r>
              <a:rPr lang="en-US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Đăng</a:t>
            </a: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ký</a:t>
            </a: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tài</a:t>
            </a: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khoản</a:t>
            </a:r>
            <a:endParaRPr lang="en-US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572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4000"/>
              </a:lnSpc>
            </a:pP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Để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đăng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ký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một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tài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khoản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trên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website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truy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xuất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nguồn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gốc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sản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phẩm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chè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Thái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Nguyên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.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Qúy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doanh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nghiệp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có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thể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truy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cập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trực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tiếp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vào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địa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chỉ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i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http</a:t>
            </a:r>
            <a:r>
              <a:rPr lang="en-US" sz="3200" i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://thainguyentea.gov.vn/vn/thanh-vien/index.phtml </a:t>
            </a:r>
            <a:endParaRPr lang="en-US" sz="3200" i="1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4000"/>
              </a:lnSpc>
              <a:buNone/>
            </a:pP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Hoặc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gian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tiếp</a:t>
            </a:r>
            <a:endParaRPr lang="en-US" sz="3200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4000"/>
              </a:lnSpc>
              <a:buNone/>
            </a:pP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Trên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thanh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thực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đơn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trang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chủ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website thainguyentea.gov.vn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chọn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biểu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tượng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và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click “</a:t>
            </a:r>
            <a:r>
              <a:rPr lang="en-US" sz="32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Thành</a:t>
            </a:r>
            <a:r>
              <a:rPr lang="en-US" sz="32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viên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”</a:t>
            </a:r>
          </a:p>
          <a:p>
            <a:pPr>
              <a:buNone/>
            </a:pP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8" name="Picture 2" descr="C:\Users\Administrator\Downloads\Screenshot_2018-09-20 Website giới thiệu sản phẩm trà Thái Nguyê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5181600"/>
            <a:ext cx="400050" cy="40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1.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Đăng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ký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tài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khoản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1" name="Picture 3" descr="C:\Users\Administrator\Desktop\huongdan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5344" y="1411518"/>
            <a:ext cx="8610600" cy="4216005"/>
          </a:xfrm>
          <a:prstGeom prst="rect">
            <a:avLst/>
          </a:prstGeom>
          <a:noFill/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2.Quản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lý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thông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tin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tài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khoản</a:t>
            </a: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pPr>
              <a:buNone/>
            </a:pP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Sau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khi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đăng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ký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thành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công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tài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khoản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hệ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thống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sẽ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tự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động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chuyển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đến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trang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thành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viên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Trong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trang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thành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viên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quý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doanh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nghiệp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cần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cập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nhật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thông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tin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doanh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nghiệp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của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mình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tài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bằng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cách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click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vào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mục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“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Thông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tin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doanh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nghiệp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”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tại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thực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đơn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dọc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phía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bên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tay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trái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thông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tin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doanh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nghiệp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sẽ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là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thông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tin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chính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thức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về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doanh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nghiệp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đi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kèm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với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thông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tin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sản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phẩm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mỗi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khi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khách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hàng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thực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hiện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truy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xuất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thông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tin.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h2_capnhat_t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1184277"/>
            <a:ext cx="3200400" cy="5292723"/>
          </a:xfrm>
        </p:spPr>
      </p:pic>
      <p:sp>
        <p:nvSpPr>
          <p:cNvPr id="9" name="TextBox 8"/>
          <p:cNvSpPr txBox="1"/>
          <p:nvPr/>
        </p:nvSpPr>
        <p:spPr>
          <a:xfrm>
            <a:off x="685800" y="533400"/>
            <a:ext cx="83631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Giao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diện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trang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cập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nhật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thông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tin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doanh</a:t>
            </a:r>
            <a:r>
              <a:rPr lang="en-US" sz="3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nghiệp</a:t>
            </a:r>
            <a:endParaRPr lang="en-US" sz="32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2_1_log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330993"/>
            <a:ext cx="7772400" cy="3622007"/>
          </a:xfrm>
        </p:spPr>
      </p:pic>
      <p:sp>
        <p:nvSpPr>
          <p:cNvPr id="7" name="TextBox 6"/>
          <p:cNvSpPr txBox="1"/>
          <p:nvPr/>
        </p:nvSpPr>
        <p:spPr>
          <a:xfrm>
            <a:off x="838200" y="533400"/>
            <a:ext cx="5609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Cập</a:t>
            </a:r>
            <a:r>
              <a:rPr lang="en-US" sz="3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nhật</a:t>
            </a:r>
            <a:r>
              <a:rPr lang="en-US" sz="3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logo </a:t>
            </a:r>
            <a:r>
              <a:rPr lang="en-US" sz="3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Doanh</a:t>
            </a:r>
            <a:r>
              <a:rPr lang="en-US" sz="3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nghiệp</a:t>
            </a:r>
            <a:endParaRPr lang="en-US" sz="36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h2_ok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552913"/>
            <a:ext cx="7772400" cy="4009687"/>
          </a:xfrm>
        </p:spPr>
      </p:pic>
      <p:sp>
        <p:nvSpPr>
          <p:cNvPr id="6" name="TextBox 5"/>
          <p:cNvSpPr txBox="1"/>
          <p:nvPr/>
        </p:nvSpPr>
        <p:spPr>
          <a:xfrm>
            <a:off x="838200" y="533400"/>
            <a:ext cx="5670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Click </a:t>
            </a:r>
            <a:r>
              <a:rPr lang="en-US" sz="3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cập</a:t>
            </a:r>
            <a:r>
              <a:rPr lang="en-US" sz="3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nhật</a:t>
            </a:r>
            <a:r>
              <a:rPr lang="en-US" sz="3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để</a:t>
            </a:r>
            <a:r>
              <a:rPr lang="en-US" sz="3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hoàn</a:t>
            </a:r>
            <a:r>
              <a:rPr lang="en-US" sz="36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thành</a:t>
            </a:r>
            <a:endParaRPr lang="en-US" sz="36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634</Words>
  <Application>Microsoft Office PowerPoint</Application>
  <PresentationFormat>On-screen Show (4:3)</PresentationFormat>
  <Paragraphs>44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IntroducingPowerPoint2007</vt:lpstr>
      <vt:lpstr>Hướng dẫn</vt:lpstr>
      <vt:lpstr>Hướng dẫn  THAINGUYENTEA.GOV.VN</vt:lpstr>
      <vt:lpstr>Đăng ký  và quản lýtài khoản</vt:lpstr>
      <vt:lpstr>1. Đăng ký tài khoản</vt:lpstr>
      <vt:lpstr>1. Đăng ký tài khoản</vt:lpstr>
      <vt:lpstr>2.Quản lý thông tin tài khoản</vt:lpstr>
      <vt:lpstr>Slide 7</vt:lpstr>
      <vt:lpstr>Slide 8</vt:lpstr>
      <vt:lpstr>Slide 9</vt:lpstr>
      <vt:lpstr>Slide 10</vt:lpstr>
      <vt:lpstr>Slide 11</vt:lpstr>
      <vt:lpstr>Điền thông tin người đăng ký</vt:lpstr>
      <vt:lpstr>Nộp các hồ sơ giấy tờ tương ứng theo form</vt:lpstr>
      <vt:lpstr>Chờ  phê duyệt hồ sơ</vt:lpstr>
      <vt:lpstr>Xem trạng thái sản phẩm trên hệ thống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2018-09-20T02:04:46Z</dcterms:created>
  <dcterms:modified xsi:type="dcterms:W3CDTF">2018-09-20T09:16:33Z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